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4" r:id="rId6"/>
    <p:sldId id="260" r:id="rId7"/>
    <p:sldId id="259" r:id="rId8"/>
    <p:sldId id="261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620A6-0BEC-4930-8890-B949AA29C6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25A18-325E-4DC2-9AD5-A863B33743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https://baike.baidu.com/item/%E7%B1%B3%E6%BA%AA" TargetMode="External"/><Relationship Id="rId2" Type="http://schemas.openxmlformats.org/officeDocument/2006/relationships/hyperlink" Target="https://baike.baidu.com/item/%E9%AC%BC%E8%B0%B7" TargetMode="Externa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8.sinaimg.cn/middle/0066aroxzy7bABxPTB02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88640"/>
            <a:ext cx="8640960" cy="4248472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77072"/>
            <a:ext cx="9144000" cy="1470025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/>
              <a:t>         </a:t>
            </a:r>
            <a:r>
              <a:rPr lang="zh-CN" altLang="zh-CN" sz="3200" b="1" dirty="0" smtClean="0"/>
              <a:t>她</a:t>
            </a:r>
            <a:r>
              <a:rPr lang="zh-CN" altLang="zh-CN" sz="3200" b="1" dirty="0"/>
              <a:t>出现在一个少年的梦里。于是他出发了，一飞冲天，去寻找自己的梦。菊坡、青塔、</a:t>
            </a:r>
            <a:r>
              <a:rPr lang="en-US" altLang="zh-CN" sz="3200" b="1" u="sng" dirty="0" err="1">
                <a:hlinkClick r:id="rId2"/>
              </a:rPr>
              <a:t>鬼谷</a:t>
            </a:r>
            <a:r>
              <a:rPr lang="zh-CN" altLang="zh-CN" sz="3200" b="1" dirty="0"/>
              <a:t>、</a:t>
            </a:r>
            <a:r>
              <a:rPr lang="en-US" altLang="zh-CN" sz="3200" b="1" u="sng" dirty="0" err="1">
                <a:hlinkClick r:id="rId3"/>
              </a:rPr>
              <a:t>米溪</a:t>
            </a:r>
            <a:r>
              <a:rPr lang="zh-CN" altLang="zh-CN" sz="3200" b="1" dirty="0"/>
              <a:t>、莺店……一个个场景奇异而玄妙，一次次经历惊险而又刺激，他成长在现实与梦幻之间，他决定以梦为马，度过他的成长阶段。恍惚、迷乱、摇摆、清醒、执著、一往无前，他在痛苦中品尝着快乐。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 descr="http://img14.360buyimg.com/n0/g12/M00/03/0C/rBEQYFM2QWgIAAAAAAE8SBQGt7MAADfHwEgkxAAATxg21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0"/>
            <a:ext cx="630019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展示你</a:t>
            </a:r>
            <a:r>
              <a:rPr lang="zh-CN" altLang="zh-CN" dirty="0" smtClean="0">
                <a:solidFill>
                  <a:srgbClr val="FF0000"/>
                </a:solidFill>
              </a:rPr>
              <a:t>的</a:t>
            </a:r>
            <a:r>
              <a:rPr lang="zh-CN" altLang="en-US" dirty="0" smtClean="0">
                <a:solidFill>
                  <a:srgbClr val="FF0000"/>
                </a:solidFill>
              </a:rPr>
              <a:t>读书</a:t>
            </a:r>
            <a:r>
              <a:rPr lang="zh-CN" altLang="zh-CN" dirty="0" smtClean="0">
                <a:solidFill>
                  <a:srgbClr val="FF0000"/>
                </a:solidFill>
              </a:rPr>
              <a:t>收获</a:t>
            </a:r>
            <a:r>
              <a:rPr lang="zh-CN" altLang="en-US" dirty="0" smtClean="0">
                <a:solidFill>
                  <a:srgbClr val="FF0000"/>
                </a:solidFill>
              </a:rPr>
              <a:t>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146" name="AutoShape 2" descr="http://img2.imgtn.bdimg.com/it/u=1497997682,61314797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48" name="AutoShape 4" descr="http://img2.imgtn.bdimg.com/it/u=1497997682,61314797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0" name="AutoShape 6" descr="http://img2.imgtn.bdimg.com/it/u=1497997682,61314797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2" name="AutoShape 8" descr="http://img1.imgtn.bdimg.com/it/u=442345631,139725858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4" name="AutoShape 10" descr="http://img1.imgtn.bdimg.com/it/u=442345631,139725858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6" name="AutoShape 12" descr="http://img1.imgtn.bdimg.com/it/u=442345631,139725858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8" name="AutoShape 14" descr="http://img1.imgtn.bdimg.com/it/u=442345631,139725858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60" name="Picture 16" descr="http://img5.imgtn.bdimg.com/it/u=1497997682,613147977&amp;fm=27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628800"/>
            <a:ext cx="8208913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1506" name="Picture 2" descr="C:\Users\Administrator\Desktop\2345_image_file_copy_34.jpg"/>
          <p:cNvPicPr>
            <a:picLocks noChangeAspect="1" noChangeArrowheads="1"/>
          </p:cNvPicPr>
          <p:nvPr/>
        </p:nvPicPr>
        <p:blipFill>
          <a:blip r:embed="rId1" cstate="print"/>
          <a:srcRect t="14469"/>
          <a:stretch>
            <a:fillRect/>
          </a:stretch>
        </p:blipFill>
        <p:spPr bwMode="auto">
          <a:xfrm>
            <a:off x="67310" y="814705"/>
            <a:ext cx="8411210" cy="4576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3928" y="188640"/>
            <a:ext cx="5220072" cy="522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dirty="0" smtClean="0"/>
              <a:t>           他的作品以庄重忧郁的风格、诗情画意的意境、充满智慧的叙述方式，呈现给了我们一个真善美的艺术世界</a:t>
            </a:r>
            <a:r>
              <a:rPr lang="en-US" altLang="zh-CN" sz="3600" dirty="0" smtClean="0"/>
              <a:t>———</a:t>
            </a:r>
            <a:r>
              <a:rPr lang="zh-CN" altLang="en-US" sz="3600" dirty="0" smtClean="0"/>
              <a:t>这里有厄运中的相扶、困境中的相助、孤独中的理解、冷漠中的脉脉温馨和殷殷情怀，感动着所有活在这个世界上的人们。</a:t>
            </a:r>
            <a:endParaRPr lang="zh-CN" altLang="en-US" sz="3600" dirty="0"/>
          </a:p>
        </p:txBody>
      </p:sp>
      <p:pic>
        <p:nvPicPr>
          <p:cNvPr id="17411" name="Picture 3" descr="http://c.hiphotos.baidu.com/baike/pic/item/b3119313b07eca8057b322e2962397dda144830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32656"/>
            <a:ext cx="4355976" cy="6143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s15.sinaimg.cn/mw690/002NC96lzy7fvPoKZ7oae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44008" y="0"/>
            <a:ext cx="3289658" cy="3389778"/>
          </a:xfrm>
          <a:prstGeom prst="rect">
            <a:avLst/>
          </a:prstGeom>
          <a:noFill/>
        </p:spPr>
      </p:pic>
      <p:pic>
        <p:nvPicPr>
          <p:cNvPr id="7170" name="Picture 2" descr="http://photocdn.sohu.com/20170518/Img4935347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3133725" cy="3114676"/>
          </a:xfrm>
          <a:prstGeom prst="rect">
            <a:avLst/>
          </a:prstGeom>
          <a:noFill/>
        </p:spPr>
      </p:pic>
      <p:sp>
        <p:nvSpPr>
          <p:cNvPr id="7180" name="AutoShape 12" descr="https://timgsa.baidu.com/timg?image&amp;quality=80&amp;size=b9999_10000&amp;sec=1525883323363&amp;di=0d03e990f8bea600a61f75112fcd3b85&amp;imgtype=0&amp;src=http%3A%2F%2Fuploads.oh100.com%2Fallimg%2F1707%2F27-1FHG603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82" name="Picture 14" descr="http://img5.imgtn.bdimg.com/it/u=324030336,191569493&amp;fm=27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548680"/>
            <a:ext cx="2664296" cy="2857500"/>
          </a:xfrm>
          <a:prstGeom prst="rect">
            <a:avLst/>
          </a:prstGeom>
          <a:noFill/>
        </p:spPr>
      </p:pic>
      <p:pic>
        <p:nvPicPr>
          <p:cNvPr id="7178" name="Picture 10" descr="http://img2.zjolcdn.com/pic/0/17/79/77/17797726_9082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924944"/>
            <a:ext cx="2631607" cy="3933056"/>
          </a:xfrm>
          <a:prstGeom prst="rect">
            <a:avLst/>
          </a:prstGeom>
          <a:noFill/>
        </p:spPr>
      </p:pic>
      <p:sp>
        <p:nvSpPr>
          <p:cNvPr id="7184" name="AutoShape 16" descr="https://timgsa.baidu.com/timg?image&amp;quality=80&amp;size=b9999_10000&amp;sec=1525883447563&amp;di=eefd7df3b6a6e698d6d29be994671c29&amp;imgtype=0&amp;src=http%3A%2F%2Fimg10.360buyimg.com%2Fn1%2Fjfs%2Ft3265%2F44%2F6039182043%2F21723%2F26ea6ac2%2F589b4a26Ndf178f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6" name="AutoShape 18" descr="http://img2.imgtn.bdimg.com/it/u=4090583578,1883502458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8" name="AutoShape 20" descr="https://timgsa.baidu.com/timg?image&amp;quality=80&amp;size=b9999_10000&amp;sec=1525883483629&amp;di=fce543a6c4bc2db41ee4776a69f8c0e1&amp;imgtype=0&amp;src=http%3A%2F%2Fimg14.360buyimg.com%2FpopWaterMark%2Fjfs%2Ft688%2F26%2F448098946%2F110646%2F86262849%2F546956d0N1719b0b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0" name="AutoShape 22" descr="http://img2.imgtn.bdimg.com/it/u=1405512080,3344668888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2" name="AutoShape 24" descr="https://ss1.bdstatic.com/70cFuXSh_Q1YnxGkpoWK1HF6hhy/it/u=3151533947,76699686&amp;fm=1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4" name="AutoShape 26" descr="data:image/jpeg;base64,/9j/4AAQSkZJRgABAQAAAQABAAD/2wBDAAgGBgcGBQgHBwcJCQgKDBQNDAsLDBkSEw8UHRofHh0aHBwgJC4nICIsIxwcKDcpLDAxNDQ0Hyc5PTgyPC4zNDL/2wBDAQkJCQwLDBgNDRgyIRwhMjIyMjIyMjIyMjIyMjIyMjIyMjIyMjIyMjIyMjIyMjIyMjIyMjIyMjIyMjIyMjIyMjL/wAARCAEsAS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DXOeN/wDkWJ/99P8A0IV0dc344z/wi9xj++n/AKEKqn8aFLY8vDA44FaEVsSoO3P0rEYsfXr2qxA03/PR8e5r1JxutGYRfdGw1uxXqqD9aRLOGMFgV3HqapLvkOCxP41YSAn+9+dZKNt2Xe/QnzGq4JBNCPGSBzU8Wm5GSanWxjjPJJNJpNWGr3Ne3W1+zqVZRxzmsDWp4idq9SetXDFkEIcHFUZ9LklO7fk1w4bBezqubZc53jYyRK45DGmPcyAcyED61ojSJSOuKhbSGJwzcdhXq+4YWZltIXY8/So2DHrW5BoEssqopQE92OKr3ekzQtIgZCUBLYb0q1OOxEosxzHk9qR4gq9cVYWzlltmuFI8tSc4PI6f40G0Jt1lLAqxKrzzmquiLFEde9PUsOlX7nSZbN0SRQSw3Aqe1MFucj5TRzJhZkSTSDsKl+0XDDAkYfSpBAQOlOEJHNS4xL1KpWTOSxJPc0AOp5OanZcHkmo2zmmncljBJhuUBp3mRY+4Qajxk96RkbFOwXZZjvIE4Kt+VD30DLgI2fcVU8ommmA+vNHKg5mWFuE3ZHH1rpPBM4k8UW6g/wAL/wAq5QQn2ro/AiFfFttxxtf+VZVkvZsqDdz2KlpKWvIOsKKKKACiiigAooooAKKKKACsjxG2zRpW46qOfrWvXOeN7j7L4XuJdu7Dpx/wIUbgcG6pHcH5RtY5zirSBMYYLj6Vzp12Jl+aGTg9qP7fiVcGKX8a1eulyreRvq0Uc6lo1YDkcVcE6FN8ewAnoVrkj4ht+P3b0L4gtvu4kGamVLm6iujq2uiZC3GCMEDt9KiFwdpBOWH61zo1207tID6balTWrRyB5j5HcoauCcOoOxu+ZM3I4+lNae4A71ljXQLuNlUvEOHwOta8OqWlzGWMZjOeN3cVsqsTIh86XOWJxTXu1Rsk8Cp3WOU/K+RnAz61hXr7JGUE8Gt4uMhS0NNtYjEmFDjA61TkvYzK8gllUt1OKy338fKRnpxQwlVBuU4961jGPQycmXA1sUaMXDBDyRjGalikt0URi6JQHIU9BWUVJPK04QE44x9abiieY25rpZlG+cNjgZNQoVJzx7VVjsN2DsJq7Bak5BXaKh2WxorsazAcAAmm7hmrX2TYc9fenCzQjnJouirMzpAGPHNItruGacwjiuGj3VKJdp45z2o5l0IaIhZjoacLJcfMc05blS+0sAfrUwYMSu4Fh1FLnvsyuVFf7OmSMYFQy2ikYHBqzcSw2yiSeQIgP4n6Cq/9pW7SKHieJSfkLdHH9KiVdRdh8l0UzDIpPNdJ4J/5Ga3zwdj/AMqpi1hYkkkofusDzW34VsUh8R27xnor5z9KipiIuLiEabWp6V2paSlrgNgooooAKKKKACiiigAooooAK5rx2gfwndBv7yf+hCulrnPHP/Iq3X1T/wBCFC3A8z0qNH08EqCQ5BOKq69CqRIQo+96VZ0793pjHkDzjUGvyboIyOof+lc8U/as6pfAQrpsMsSYXaxUE0xdIhAikDHO7JpI9SVVQFJMgAcYxQL2MDKLIMHODWijUT3MXys7gfCyKf8Ae/2oy7/mwIRxn8acvwqhXOdVc/8AbEf4138Mg+xxOf8AnmD+lUJ/Omuo3i2llwVD5A/Me1aOTehmYKfD6BbbymugT2YQgH69aj/4V4PLRf7TbKHhhCM/zrqBfStdiMIoXb9053bu49MY71cWSQgboyPxpJCscYPh8e+rSn/tkP8AGmn4cxEHOpSEk5z5YruQT6UtWpNbC5UcSfh8Dszqj/IML+6FOfwCJPvam/8A35Wu0opqpJdQ5UcP/wAK7jLbjqUmf+uQqVvAEbLgag4x38oV2dFP20+4ciONh8BJE4Y6nMw9NgqdfBYUEDUHI7ZjFdXRS9pLuOyOSk8E78Y1F1x6Rion8CFxj+1pgPaJa7KkYkAkDPtQ5ye7CyOHX4bW/mb21KdvX5BUrfD62Byl/MpxjOwGuku72S3QEqqFmwpbkHjPOOneqeo/aLpY5UQCNeUBQlyfXHQDHrU8zSDlRz4+GtvuLjU5tx7mNa4TVNDm0zUphFeNmJyN7n72K9qtLrzN0bMDImM4615B4wNwNdvjv+TzCBinGVtRNJGPh4tS36gRcuVDAqcoua1LxkutKnRQGCJkMP6VznmyYGQQo9+tX9PuAIriMkjchOPwpczYoy6EVnqV1Y2qtKjyREDDf0rq/Auui98VW9uI3G5X69uK5m5TGi2wPtWt8Ogn/CYWxwN2yTn8KUZcyNpRsj22loHSikiAooopgFFFFABRRRQAUUUUAFcz498w+EroRIXYsgwOv3hXTVznjdBJ4XuFLSKCycxjJ+8KFuB5Kklzb2SwSW0oJkzntT7iR7uRAEMe3k7sHJqGeAEgSSXO0cDIqq8dqOs04b6VSgr3Lc3axfBvC+FXIHcRDmohFcByrK6M3P8AqhVRIYpD+7nm9uKabacbiWduO5qiLn0AONPiBGflUHI+lSfZVEisnGDnAJpLZc2EAI/5Zrx+AqyKzANoznHNLRRQAUUUhYKMmgBaKrJf2zsyrNGWXqA445x/MYqVpkV1RiAzfdBPX6UASUVDJdQxOiSSKjPnaGbGcDJoS5ikcokiMw5IDA8UATUVDLdQwY82REyQo3Njk9KSC7guVDQSpID3Rge+P50AT0UUUAIQD1FV7m1W4K7s4XkYJFWaKAKSRJDd7Y1VR5fPqfqeteF+L7508U6lGrHImORXvpT5t2e1eUeIbaxl1683iIyeYckimhNXPOPNlII5A7cVdtpjA5aU47YI9q6ZrCxJwIkJpk1taK2/yQZOmaLAoWZnXUySWMUYOORgkYxWz8PognjC1O9W+R+n0qtiOZAoSJCOAWrd8F25j8UW7nyT8r/cHPSiMeVGkpXPVh0ooHSikQFFFFABRRRQAUUUUAFFFFABXL/EFnXwhclGKsHj5H+8K6iuX+IAz4RuR/tx/wDoQoA8d+z3kqK298E8fNUElpOjHzN351uwrm3gPpS3Pk7v3iE8djWcarcrBJaXMJY5lI2uw9hSqJWyGdjW3bpaPcEeUcj3rSSK1GcWZPHYda0c1sSj1qy/48bfPXy1/lViobbH2aLAwNg4/CpqCgooooAKp6rGZNLuVDbSY2w3ocdauU1lDKQRkGgDzvRtLUarpkizyFZ2aYq/QjLPg/i4/KtrXhFFeQBfOKlg00iMx+zgHJfjpkZXj+VdMLeJShEajYMLx0HtTxGqg4UDPWgDjtVhik1PSHskElvJIIw4QPGVYMWGSec4HHtWxoULobpi0ePtEikKmDnI71rfZ4sIPLXCHKjH3T7U9I1jB2qBk5OB3oA57xSHa0VEXLSOqIdv3W7Et2xS+FVkWC4jdgRDK0X3AvPX5cfw8/Xqa6B41kwGUHByMjoaEjVCSqgbjk4HU0APooooAKKKKAENeJ+KJrmPxFqCrGuPNJBK17aelcRq0cY1K4bYrHdnkUXSEzyqW8ugcZ288lRio3luHJUysc471295byT52WkJ9M9a566sLoSEtaLGMj7tLmXQnUzrovtj+c7u9dD8PWkbxfa7pCRsfjPtWJfxtHs+Wtn4e/L4wtgRj5H/AJU4v3Sm9T2wUUDpRQMKKKKACiiigAooooAKKKKACub8cqG8LXAI/jT/ANCFdJXNeOiV8K3BHXen/oQpMT2PNIMCBVPUVWupF8wqeoFRidguMGoJN0jbsGsYws7mbq6WLVlKFuSQeo9K1YtTkWQKu0/L3rBUMh6H8qeWJB6521dtbijM96tTutYT6oD+lTVV07P9nW2evlL/ACFWq0RsFFFFABRRRQAUmaGyVIHXtVWVZxBtRsvg5PfNJsEi1mjNQW/miBBJy4ADc98VHELkTSFz8hbIz2GP8aXMOxcoqJFdSdzbsnI9qlpoQUUUUwCiiigANcHr915d9cqn388V3h6V5tr8yjWbpSRw/Q0mk9yJuyObkvtRBYmRwM1QnvLiSZPOmkwxAI9qu3iSA/JKvPOGIqp5EzMGYZwOopJamPMWJbS1mIY3LDitbwXbRQeMLcxuzDY/P4ViiOXPV8Y9BXQ+DPl8TQAhs7G5P0qi1K56oKWkFLQbBRRRQAUUUUAFFFFABRRRQAVznjgE+FrjHXen/oQroq57xr/yLFx/vJ/6EKTJlseUE464qNsMcbvwAqfyi6namT3xUYhkQjgDmoucwixrxz+dOECNk79pH41KkYI+dh+dTwrEhJKhvxouNHsmn8afbD/pkv8AKrNV7HBsYCBgeWuB+FWK0OlBRRRQMKKQnBozQAtFRefGZTEGXeBnbnnHripM8UALRWVB4h0y51a70uG6R7y0AM8fPyZ6ZOMVpRyLIoZSCp6EHOaAH0VBd3kFjay3V1KsUES7nkc4Cj1NNkv7aKxa+aZBarH5plz8oTGc59Mc0AWaKhtbqG8to7m3dZIZVDo69GB6EVNQAUUUUAB6V5L4okVfEF4O/mf0FesnpXj3i1seJb0d9/8AQUmY1tjN3K5BYAketSZPO0cD0FZzzleBkk9hTRdyxZI3L+NCOe5qSaiIE+dQMD0rX8Fah9q8TwKqDBR+fwrjpJTOAH3kn3zXUeAkhTxRbhVYMEfr9Ko0pu7PYKWkpaR1BRRRQAUUUUAFFFFABRRRQAlc/wCNOPDU/T76dfqK6Gub8ckjwtcY670/9CFJ7Ez2Z5o0pQHYcfSoPNy/PNV3mC8N074pkaxyZKluPWsTiuXgm7HyirUNurg/OicdzWUXRWC7yWFPEp2sMYOKLjUtT3KxG2xgAOQI159eKsA5FVNNz/Zdoe/kr/IVZiOUHOetbI7VsPooopjKl/BazW7faziJfmJ3lcfiKxzb+HMf8fUf/gS3+NblxP5CgmOWTJxiNc1X/tAf8+l1/wB+qAMXRYvDM+u3MumhH1G3AjlkDMTtPbJ4IrevWufs7LabPObhS/Rfc+v0qm2rTDUbe2TSr5opc77jYoSL0zk5/Krl7dpY2zTMjyEDhIxlnPYAetAHjQvFtvBeqnyrT7dLqr2M90VbzpC03lmUnoDgk46DtXaeF9Sks/FUnhW1jtRpllp6TIyb9+4sRyWPPSuf1Xwzf6b8P4xcSXAu7nVorqa3iIYI0lyGI6ckA/mK1/D5834taxJHJczRw6bFC8kyEYcOTtzgdjmgDa+IRu/+EL1fyFhMf2STzN5II47Yrib3V9Za3axlZGt20G5by4gUQgIoBO7qQCeRwa7vxlYazq+knS9KS1Ed4GiuZp2I8lCPvKo+8fauP8R2X9h39jHqFxdzW0ukXFi92tuZAjsFA+VBwMCgC94J1XVW8Q2mky3aNYR6Db3CxLEBhidvXr0r0gdK8p8Iz6Za+JLSPR11S9muIEgurue3dI4Y4k4VdwGMtzXqq/doAWiikNAAa8a8Wuf+Env1C5+f+gr2JG3bvYkV4v4zk2+Kr8c58z+gpMxr/CYzDByeG96YydSWX8KPPjKYZWDe3eiNldtqrx6mkjmGQzGByRnPQEV1XgSXzvFcJO7dsfqfauZliCsfuqMcAc10fw+3L4piB5yjYP4U7lU37yPY6WkFLTO0KKKKACiiigAooooAKKKKACub8cgHwtcZ/vp/6EK6Sub8cru8K3Axn5k/9CFKWxMtmeSyQEDcBlSepqIRHcAFOc/w9KsPArptYNtHYmpERUUAZ9q5ec4yIxM7KBjK/hzUMzMsh2gn5edtXDEryBscGoLkCCGUQqAcE9cdqqMrglqe36a4XSLNm4/cp/IVLZuHtwenJ4IHqfSqunFDoNk02NvkRkk/QVYsolih2g5IJyfxzW99TtWxboooqhiEZ70tFFACYpCuadRQA0oGGCKQRgMWAGT1OKfRQAU0oCOadRQA0IAMCnUUUAFNcgDJp1MkUOhU9CMUAVradXeRcjO9sDIOR68V474zQt4sv/8Arp/QV6zYLDG7DcWkkZmQt1xwP6V5b4yTHie9bn74/kKTZjW+E54WMmdr8H0qwhBjMe0Bhx8o5pVnjWP5mOenJ5qNpShYFOvNS5WOZsRyVOWGT9K6LwIc+LbfjA2Px+Fc1kzDev3QcetdN4DP/FVWwxg7X/lST1HT+JHsApaQUtaHcFFFFABRRRQAUUUUAFFFFABWB4xIHhufPTcn/oQreNc941IHhmcn++n/AKEKmfwsmWzPNXdCMZFRpGZXwoH59KrXV0sER+R3Poq/1qCzvr5F8w2m8N0A4OK4uV20OVK5tradjj8Kz9S0l5hvSdY1AOS+cVftrmWTO6FkbPRhVgTIwYOCMdcipjOUWWkj0vT2WLQrIu3CwIMgH0FS2COqy7sjMhwCc/jmi0kC6VbMoLDy0wB9BSadJKYtsqkEZ5xjua7lrqdJfoooqwCiiigAooooAKTIqOYnaFVirMcAgZqvDFceYPMnyqZBXaPm9DmpbAu0UCiqAKKKKACmSAlcA4PrT6ZKSEJAyccCgDG0rfCVhlVt7M78A7cZ5JPQEnnFeU+NryZPF+oQoqsuQeT7CvXrGaczzRyLkFyQcAbRgdf1rxD4hC5HjXUGhVvvAZB9VFFrmdVXRm3V8rxhBGF5BYr9abJquLgW/mMVZeM+tU5nMUcYmXa7Lgnrih4YlvGuJZBs8vcnu3YUciOflJ7bUGVCQxxnnFdh4DufN8dW8e4kCNzz/u159pqM0knmZA46etd38OY/+K1t5M9Vk/lSasxxSUke40opB0paZ1hRRRQAUUUUAFFFFABRRRQAhrA8YxiTw5Mh6Fk/9CFdBXHfE26Np4GvZFGTujXrjGWHNTJXVhPY8/n02J5Eczt8hyBWXqdy0jp5d15ZUkqE4Oaw7W/urzH74MycYZ8n8a0UtpFlR2s2cgZyOc1z8nK/eZz2J7DWtViYxz2slwv8L9Dil1DWtRCZ8kxDH3mGKV/EDW7CNrcJ9eMVFcXd9eWjk2peEgnO3giqjHW9hnvWhkt4f09mOSbaMk/8BFW7QDyAQu35m4xjuap6Bz4d049P9Gj/APQRWhEAsYA6ZP8AOug6B9FFFABRRmuV8Wa6+jaet7Gw8qOZVkHdhznFZVaqpq7KjHmdjqs0hOBms7RdRh1PTIriKUSZGGweQR1B9DVqU75ViB92+lWpXVxNWdiVeeT37UyQlJUOeG4qYVDcgmElfvL8w/CnYRMOlFNRg6Bh0IyKdTAKKKKACkalooAq20YUzYUDdITwAK8W8cA/8JjfHYT8wx+Qr29FwW9zXgnxAnMfjPUB5rDDDKj/AHRTRnV2MjU4dlqzyQ7pHxs7/wAqgFmJraNpsk9hjpUC3MkpDKjNtNX0v55CkDJkeoX5gPqKl3Ri72K6WccZJVSCR2rr/h2CPGFqMcbH/lWBJvQA70OD0FdJ4Abd4vtiMfcfOPpUJ3JinzK57QOlKKQdKWtDsCiiigAooooAKKKKACiiigArjfifKsPga7dkDgSR/Kf94V2VcT8V/wDkQLz/AK6Rf+higTPDLHVltlK/ZUA3Z3KOfxrcXxTZRx5/e7vTZmuUWO28hmkmlV8H5FjJ57c1Mlvpxs1fN20+OVC4GamdODepjY1rvWYL+OWOKAqHGC0nH4gVSgkWL93K0ksO3AQSEVWeC6tmRSERGAYcgn8acEvGb5HZsg4wtUoxSsgPp3w8E/4R3TdilU+zR7QecDaK0gMDArL8Nhh4Z0sP94Wsec+u0Vq0G4UUUGgCOZtkTt0wCa8f8cXUeqXdrY2twJVtED3CJzg55+pPSvYXUOpU9CMGsaz8OWVldm6EatIBhTtAx/8AXrjxFKU2rbGtOSjqzyvwzr8OjlmWeW0vHJaZJlJjfkkHHUeleh6N4vtbtN90Fjlc8lG3L/iKg0HTtP1G5vn1C2t7m685mLSoGyMkDr6YxVq78BaHO5lt4Xs5uu+3crg/TpWdKFVK8WVKUXujo4LuC5QNDKjj1U5qXOa4GTwhrenkvYagtwAOFf8Adv8AmOM0kfibWtKuFj1K0lRCesq5H4MODWqxDj8cSOS/ws7m3Pl7oj/AePoasViW+s2tyI7nesbDCSIzDIB6H88VtBgehrohNSV0yGmtxaKKKsQUUUUAJjFeOePPCMl/r9ze293CryEFkdwMcAV7JXz947uWt/H1+yy7MMuSRkfdHas6ik17rE7W1Odmt7nS5mheSMnPzbGyKYl/NBKsscmx16MOtdJNZW2tW4kt7d1usDLLHhD74FY17ostlGzzFiBwAsZ6+/pUwrRlpLczcHuhW1m7ugFJVifRACa6j4czM/jK1VkZSEfr9K4SC6ktJknVAGU9GGa7f4d6s1944s1MEaExyZZe/wAtacttkSo3dz3UdKWkFLVG4UUUUAFFFFABRRRQAUUUUAFcX8U/+RDvMDP7yP8A9DFdpXF/FM48B3nGf3kX/oYprcUtj56Yvz90fhUbITjEh6dhVsMMfc5+taNlpNze7fKt+D03NtzVN21MdWZ0F15IwY0l/wB/ORWvD4iMIx9kjJA/CkutLuLIhprX5TjkHIqO1tJ7u4EUMCKSCQz8D+VQ+V7hqtz6O0Cb7R4e06YgDfbxtge6itKs3QI2h0DT4nIZkt0Ukd+BWlQbhRRRQAU0jIp1IRmgDn9Q0NUuJL+0uhaTsdzk8ox/mPwrKfxNqenyCO4t47hMcyQnI/xH5GuvltIZzmWMP9aoXmiRTDMIWNv93iuadF3vB2LUl1M6y8aaddnYCfMH3kBBI/Dr+lWpfEGlSqY5pABjLK47e4NZl74NtbvBungc+rpyPoetVx4OiX5YdUvFA4wg3Y+hbNZt1rW3K9wxbW1XUrq9HlXWxSBE0PylfmLAEdDgYrb0a51DTrq5e5huJtwVQW6nHfArZ03R5dOgEFtO6xgk/OMkk9SeeTWzDG6L88pc/TFOlQtrsxSnfQo2OozXcxVrR4kAyWY1pjpSYpa60rGYUUUUwCvm/wCJW7/hO9TwDjcv/oIr6QrwD4jxRr4uvppvMVSyjcBkfdFNOxMtjmNG8QXmiz+chl/2kP3WHuK6J/Ft9dxKZLOCOKTnOOTWR/Za3VusmnxXN3GV+Z2i27SPTnmqyzajZWhBtpNikjEjDg/TriueUKc3e2orySLeoW/2wiUIUVum45zWx8MrGSDx5aPnKBJP/QazBPatYq0VzM90yZaPyPlB9M5rpfh2xbxfaFk2tsfODx0q4Ta90zV09T24UtIOlLWhuFFFFABRRRQAUUUUAFFFFABXF/FIZ8CXnGf3kX/oYrtK474mjPge6H/TSP8A9CFCFLY8Fs1BmLOOEGfxrYjuWDIiTujtja2P056Vkf6sPnpjBqDzmRy+MoQMjPIFEryQU0rHWLDNp8MstzeBYnU7dxDB2B5X2P0rOh1m7NsYo4SZw/DlOi+/6VkC78+TIUAcALuwAPxrc8PS+dqMruygrEW5OAAOMVjytLUqaTR9AaEWbQ7EuQWMCZI+laNZ+isH0WyZSCphXBH0rQrVbEoKKKKYwooooAKMUUUAMMSE5KjPrinAAUtFKwBiiiimAUUUUAFFFFABXzV8UHI8fal0IBX/ANBFfStfPPxNsGfxlqEoK4YqenP3RTi0nqTN2RzGna3eWoWGC6nijJ5VXwDW/d6hbtHm7uBl1wRFMHOff2rk/s0i8k5pjhhxgCplSjJ3RHMbdpLP5rpZEOjDkrkGu68AROvi+1dlK5R8Z6nivM7W8ntWBQgenNejfD68mu/F+nySSxSF45AVjJJj47+lTKLUkJK7ue20tIKWrNgooooAKKKKACiiigAooooAK5b4glB4QuvMTeu9Mj/gQrqK5nx8VHhK539N6f8AoQpPYmWzPCriVBZSW5ThG8yNiOQO4/Gs0W7TMDGr9MkBTXRyT2Fsu+SQKy9EC7mOaY3iG3eLykhnhAHLhQSf8KzhKV9Ea0Y80dTlHglW6SNlKMexBBxWtpdhPJM0YyCy4OeOOtWf7T04sjSXM0jIeFaL+uaZLrVq826IPHJ3Ze9aPmlpYc4WWjPojw5H5PhzT4yc7bdBn8K1axPDdxHL4X0+WOZZF+zr84IIJxW0pyBQZIWik70tMYUUUh6UALRVeG7hneVI5VZo22sAehpBfQG1a58weUuct2GKALNFV5bqOLytzf61wi+5/wAinG4jFwICw8wrvC+2cZoAmoqrDf28808UcgLwcSD0pbS9hvUZ4H3KrFTx3/yaALNFFFABRRRQAV4v47i87xReIYgw+U5x7CvZicMB614744nK+KrtcdNv8qiexlW+E4+TTnVSEg4PORWbcWT5JMTflXQPdN5eAfwqS3spp084/wCrAyeayVVxV2Yxv0OPZ7GS4k8yCWFCRtVc8Y69a9B+GK6evia3NlLeFyr+YkmAv3eDisrV7WKPTJXmZQyruVmHenfCnWry58aWtrIYzG6yMxCYYnHrVpuaujeHmfQY6UtIKWtDQKKKKYBRRRQAUUUUAFFFFABXH/E0M3ge7CcNvjx/30K7CuU+ITKvg+639N6f+hCkwSuzxGDSpZpYkHzEjcSR096S/sl80QJ1H3nx1rTtvElhFBKGjKzDGFXncO3NVbzXre6IfygqKOn8RqYSqc1raHauVKyMO6tw22CFMAclsUR6W6xl2496sLqEAmEki5Hp/dFWLq5iutiQShkBJYCuht7Ihxidb8N9Tay1d9PDyGG5hYY9XHIOOOcZFextqFvFsjMi7jgYyK+edMuhZahYygMFjlBcjvz/AIGvZppLiylt1jgBjwCnzKFY/wAILE9yeKiRjUVmdZuGKMisKa21CS8t5WaQZJZhHLtWPGMKR/EDk5PsK1U+0Y+by8+2f89MVJmWaDTBu74p9AEYiQHIQA4x0pPs8YjaMRpsbquBg1LRQBEYUbZmNTsOVyPu/SneWu/eVG7GM45p+aM0AMESAkhACevHWlVAgAVQB6CnZooAKM0hpjCQ/dK/iKAH5FRTXCQgFzwTiqWoQXUtq6r8+MMFjcoWI7E+maqXD3enWig4mViAu6Qblb+6Cfvc9KANM3CSXEYjO4EHOCOPrzXkfjuKRvFV2VQkYXJH0r1LT7Uuy3U0YWQqAp74rzTxrq9ra+KbyGRj5g2HAGc8VlUvbQiaTWpyDrKvPlNx3xWNqGr6lE/k29yUiK4KgVu3upzTqY7dCoPdvSueuraVPmYbuaVNX+JGCVtioy3dzCzyPJLGg5Y9BXVfCdV/4WBaMM8Ryf8AoNc9aGzadVvmmSHHzeXgn8jXVfDDyv8AhYFsId2zbLgt1IxxmtlLoaR3PoOlpKWg2CiiigAooooAKKKKACiiigArjPieSPA12PWSMf8AjwrszXGfFE48C3f/AF0i/wDQxQB8+pCyzgN3xVuSDnKgZep2iEjpIoHzDP40twQsBYDp8ua0UjpjZoyfJLyFSflHeksGZJJEzjGatXA8qdcLwUDD3rPjlQyykZ3Zx0/OqTuQ9zTkumdd+QNg2jFeuaZ8U/Do0yyi1COdruGNQ58ncAwHUGvGoozLKkeQq/xZqXUE8u6YrHgduPaomTUelz3IfFrw0R/y9f8Afn/69KPiz4bA63X/AH6/+vXgsb9Mips7gBWRze0Z7p/wtvw363X/AH6/+vSj4s+HCM5uv+/X/wBevCBExOcip1g4+8B+NFxe0Z7kPiv4dbobr/v1/wDXpf8Ahanh/wBLr/v1/wDXrw0LGrAeYPzqQTR9C4ouL2kj27/hamgf3br/AL9f/Xo/4WnoP9y7/wC/X/168R81QMhxThMD3zRcXtJHth+Kmgj/AJZ3f/fr/wCvTD8WPD4z8l5/36H+NeMeZmo229cc0cwKpI9q/wCFteH/APnnef8Afof40n/C2vD/APzyvf8Av0P8a8WG1x0Ge1MZTntTuP2jPam+Lnh9f+WN7/36H+NQyfF7w2ww9resPeIH+teMOpIqlIdp+YnFNaj9oz3FvjP4cjHNvf4/65D/ABrzTxDr1l4i8VXep2ZZY5NoVJRtYYGK4+Uqw6E8UyKSJHDNBuA7FyM1TjoNu6OziuTGy7lUL3zgVZvNUsDB8gRmIxjHNcZM7zSeZDD5KH+AMT/Op7KNnkAc5/GsXST1ZOyJJQJJCyjg113wsTb47tDt/wCWcn/oNYqWkIPK84rr/hzbhfF9s64wEfP5U1PohRep7fS0gpas6AooooAKKKKACiiigAooooAK4z4o4/4QS7z08yL/ANDFdnXH/E2CW48EXccKF3MkeAP94UmJng0d0YNpIDIp4B60ya7UWqoOWLFmqC6ie3l8mZWVhyQfeq5Uqcr0zmritDaEny2NC+wxgHcRgH2rHQGKVwPvE5rTnukuYlfhZRwQOhrILNJOSuA47GrWwmzQt2KkP3HOT61sWkP2u02SsW6kZ6g5rCM23n+IcY9DWrpepPlYZAHQnqeq/T/CpqJtaFqz0K0kJhmaJuCPamhcHrXWWMtt5jpd28UsMi4XcMkH2q7c+EbDUmhexuFsyy7XRgWUtjse1czlY550GnocIxI96XzT9Ku6lol/pczJcQkrkgOvKmoLWMTzRwqq7nYKCxwMmqTTVzBornaTuyeaDt65NdLP4W8g7WW5Zv8AZg4/OqU3h+eMZCmNfWRQB+lMOVmUmxhjNWFVFHBJqktw6cBVwPValF0Sv3V/Khk2LamNuGfb+FPKw/8APRvyqiZ89QPwFKJhilYLFjzEB4DfWl81B1QH3yap+fnNJ5uT1xTSCxZknAGAq81QkBbPNJLJ82d1R+Zu7r+VWkNIAhPG40GHcME59KFYg/w/lUiqG4eVUGP7pNVcodDFlgrPtB9TmrsMSRyApcID7g4rPI2KVaPDE5Deg+lJEFeUK0gAJ61MldAbl9dxWUwiE0U+VB3RHj6V0vwz1ET+ObSILjMcnf8A2a5KLR/Pn+R0JHZcYzXdfDvw5eab4ytbqSH90yON/HHFYqUI6N6lxh1Pbx0zS0g6UtamgUUUUwCiiigAooooAKKKKACuc8cEr4WuCBkh0/8AQhXR1znjgkeFrj/fT/0IUmNbngmqWwnnkm2hHb7y+uO/tWe0AiyVbfH2AGSD6Vt3Q+1TXAkJAi4ULwPxrLjAJJ9D0pKbQ+azM5oTvJAcZGQMcVRuo2Dq2Nr55IrocZAJ7nFVnQfOcfdOBVKqJsovGrxqw5b1z1pLZzDLnbn1FTxKDvHTaTjFPtokNyuecmtObQ0RqQXRiPYqfuA9fWtWy1rau4PhF5x/tA1jatZxWM1oICy7otxyc85quP3szbv425xx2rN2KlKyOnOsR30ge5dy4PBQ8D0zSDRoNYvkkhiitXDKW25Cyc8jHY1gRIMMMnCHCjPFbemM6X1gFkdQ9wN2D6Vm2jF2Zvym5huZLa1u51iR9u0SEEYq9qmkY8PTiUuzRKSMEnJ65/KotSgX/hMxEpKrcBGfHqe4rqUtEayvLeRnkRoed557j+lRzbCtofO7SYPSpYrW7kiM0cLmMDJbHGK9DtvDml2o3LbB29ZDuqeeNAPs6qqRtgEKPWm6ltCVSueYCVs4PWpPM9xWxc6dbfbDGqbR5mzg9BmsjUIUtr6WGPO1TgZ61otUZSjZjlAIz/WlSMOfvAfUiqrfLwKaowep607CsaBtU+UySIUByQGGTVe4S2D5hBRcdHbJqMdAajl+8Bk801ECbyxDtYSRuT2BzijzXI/h/IVAOCfrimsTvIzwDVWA0ImgQkzRGTI4AbaQahBwSFOFPXIzUaMW61KbucqVMmVVeBgYqRomiaETK3niKPOdoc5r1TwJrttN4l07T7W5SVTE5fg5BC+tePMo2u3cAH9a7b4Tf8j9ac/8s5P/AEGonQUmpPoaxlpY+jBS0lLVlBRRRQAUUUU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6" name="AutoShape 28" descr="https://ss1.bdstatic.com/70cFuXSh_Q1YnxGkpoWK1HF6hhy/it/u=2130521472,333680046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8" name="AutoShape 30" descr="https://ss3.bdstatic.com/70cFv8Sh_Q1YnxGkpoWK1HF6hhy/it/u=2984738051,3441602906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0" name="AutoShape 32" descr="https://ss1.bdstatic.com/70cFuXSh_Q1YnxGkpoWK1HF6hhy/it/u=3778254169,3734031002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2" name="AutoShape 34" descr="https://ss1.bdstatic.com/70cFuXSh_Q1YnxGkpoWK1HF6hhy/it/u=3778254169,3734031002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4" name="AutoShape 36" descr="https://timgsa.baidu.com/timg?image&amp;quality=80&amp;size=b9999_10000&amp;sec=1525883692340&amp;di=868373f62d9a0225bd1403da5882a1bf&amp;imgtype=0&amp;src=http%3A%2F%2Fimages.bookuu.com%2Fbook_t%2F29%2F61%2F69%2F2961690-m.jpg%3Frand%3D201701190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6" name="AutoShape 38" descr="https://ss0.bdstatic.com/70cFvHSh_Q1YnxGkpoWK1HF6hhy/it/u=2222296368,2195048710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8" name="AutoShape 40" descr="https://ss0.bdstatic.com/70cFvHSh_Q1YnxGkpoWK1HF6hhy/it/u=2222296368,2195048710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209" name="Picture 41" descr="C:\Users\Administrator\Desktop\2345_image_file_copy_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780928"/>
            <a:ext cx="2877108" cy="383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7864" y="0"/>
            <a:ext cx="579613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dirty="0" smtClean="0"/>
              <a:t>             讲述了以油麻地为背景下，光棍刘四捡到弯桥这个孤儿，弯桥在</a:t>
            </a:r>
            <a:r>
              <a:rPr lang="en-US" altLang="zh-CN" dirty="0" smtClean="0"/>
              <a:t>8</a:t>
            </a:r>
            <a:r>
              <a:rPr lang="zh-CN" altLang="en-US" dirty="0" smtClean="0"/>
              <a:t>岁时得了一场重病，一直昏迷不醒，醒来后就变成了智障，之后发生的故事。告诉我们即使你因为残疾或智障受人嘲笑，只要你时刻怀有一颗赤子之心，你的善良，你的宽容，都会让曾经嘲笑你的人惭愧的低下头。所以，只要你善良，只要你宽容，嘲笑你的人就会变成尊敬你的人。</a:t>
            </a:r>
            <a:endParaRPr lang="zh-CN" altLang="en-US" dirty="0"/>
          </a:p>
        </p:txBody>
      </p:sp>
      <p:sp>
        <p:nvSpPr>
          <p:cNvPr id="18434" name="AutoShape 2" descr="http://img2.imgtn.bdimg.com/it/u=1405512080,3344668888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36" name="AutoShape 4" descr="https://ss1.bdstatic.com/70cFuXSh_Q1YnxGkpoWK1HF6hhy/it/u=3778254169,3734031002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38" name="AutoShape 6" descr="https://timgsa.baidu.com/timg?image&amp;quality=80&amp;size=b9999_10000&amp;sec=1525883798026&amp;di=fb8d83ca8a3e35236d1f02b665ae9da3&amp;imgtype=0&amp;src=http%3A%2F%2Fwww.kfzimg.com%2FG03%2FM00%2F12%2F46%2FpYYBAFYsKqCAXebkAAE2L9GjKdE48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439" name="Picture 7" descr="C:\Users\Administrator\Desktop\2345_image_file_copy_27.jpg"/>
          <p:cNvPicPr>
            <a:picLocks noChangeAspect="1" noChangeArrowheads="1"/>
          </p:cNvPicPr>
          <p:nvPr/>
        </p:nvPicPr>
        <p:blipFill>
          <a:blip r:embed="rId1" cstate="print"/>
          <a:srcRect l="11634" r="11288"/>
          <a:stretch>
            <a:fillRect/>
          </a:stretch>
        </p:blipFill>
        <p:spPr bwMode="auto">
          <a:xfrm>
            <a:off x="0" y="476672"/>
            <a:ext cx="3816424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Users\Administrator\Desktop\2345_image_file_copy_3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900608" y="-387424"/>
            <a:ext cx="11430000" cy="7620000"/>
          </a:xfrm>
          <a:prstGeom prst="rect">
            <a:avLst/>
          </a:prstGeom>
          <a:noFill/>
        </p:spPr>
      </p:pic>
      <p:sp>
        <p:nvSpPr>
          <p:cNvPr id="5" name="标题 1"/>
          <p:cNvSpPr txBox="1"/>
          <p:nvPr/>
        </p:nvSpPr>
        <p:spPr>
          <a:xfrm>
            <a:off x="683568" y="0"/>
            <a:ext cx="8460432" cy="3289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我就在书中等你！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72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     ——</a:t>
            </a:r>
            <a:r>
              <a:rPr lang="zh-CN" altLang="en-US" sz="72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金波</a:t>
            </a:r>
            <a:endParaRPr kumimoji="0" lang="zh-CN" altLang="en-US" sz="7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</Words>
  <Application>WPS 演示</Application>
  <PresentationFormat>全屏显示(4:3)</PresentationFormat>
  <Paragraphs>11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Office 主题</vt:lpstr>
      <vt:lpstr>         她出现在一个少年的梦里。于是他出发了，一飞冲天，去寻找自己的梦。菊坡、青塔、鬼谷、米溪、莺店……一个个场景奇异而玄妙，一次次经历惊险而又刺激，他成长在现实与梦幻之间，他决定以梦为马，度过他的成长阶段。恍惚、迷乱、摇摆、清醒、执著、一往无前，他在痛苦中品尝着快乐。</vt:lpstr>
      <vt:lpstr>PowerPoint 演示文稿</vt:lpstr>
      <vt:lpstr>展示你的读书收获！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她出现在一个少年的梦里。于是他出发了，一飞冲天，去寻找自己的梦。菊坡、青塔、鬼谷、米溪、莺店……一个个场景奇异而玄妙，一次次经历惊险而又刺激，他成长在现实与梦幻之间，他决定以梦为马，度过他的成长阶段。恍惚、迷乱、摇摆、清醒、执著、一往无前，他在痛苦中品尝着快乐。</dc:title>
  <dc:creator>Administrator</dc:creator>
  <cp:lastModifiedBy>Administrator</cp:lastModifiedBy>
  <cp:revision>7</cp:revision>
  <dcterms:created xsi:type="dcterms:W3CDTF">2018-05-09T13:18:00Z</dcterms:created>
  <dcterms:modified xsi:type="dcterms:W3CDTF">2018-05-10T06:36:34Z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